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8" r:id="rId2"/>
    <p:sldId id="260" r:id="rId3"/>
    <p:sldId id="278" r:id="rId4"/>
    <p:sldId id="279" r:id="rId5"/>
    <p:sldId id="286" r:id="rId6"/>
    <p:sldId id="287" r:id="rId7"/>
  </p:sldIdLst>
  <p:sldSz cx="14630400" cy="8229600"/>
  <p:notesSz cx="6858000" cy="9144000"/>
  <p:defaultTextStyle>
    <a:defPPr>
      <a:defRPr lang="en-US"/>
    </a:defPPr>
    <a:lvl1pPr marL="0" algn="l" defTabSz="1306211" rtl="0" eaLnBrk="1" latinLnBrk="0" hangingPunct="1">
      <a:defRPr sz="2500" kern="1200">
        <a:solidFill>
          <a:schemeClr val="tx1"/>
        </a:solidFill>
        <a:latin typeface="+mn-lt"/>
        <a:ea typeface="+mn-ea"/>
        <a:cs typeface="+mn-cs"/>
      </a:defRPr>
    </a:lvl1pPr>
    <a:lvl2pPr marL="653105" algn="l" defTabSz="1306211" rtl="0" eaLnBrk="1" latinLnBrk="0" hangingPunct="1">
      <a:defRPr sz="2500" kern="1200">
        <a:solidFill>
          <a:schemeClr val="tx1"/>
        </a:solidFill>
        <a:latin typeface="+mn-lt"/>
        <a:ea typeface="+mn-ea"/>
        <a:cs typeface="+mn-cs"/>
      </a:defRPr>
    </a:lvl2pPr>
    <a:lvl3pPr marL="1306211" algn="l" defTabSz="1306211" rtl="0" eaLnBrk="1" latinLnBrk="0" hangingPunct="1">
      <a:defRPr sz="2500" kern="1200">
        <a:solidFill>
          <a:schemeClr val="tx1"/>
        </a:solidFill>
        <a:latin typeface="+mn-lt"/>
        <a:ea typeface="+mn-ea"/>
        <a:cs typeface="+mn-cs"/>
      </a:defRPr>
    </a:lvl3pPr>
    <a:lvl4pPr marL="1959316" algn="l" defTabSz="1306211" rtl="0" eaLnBrk="1" latinLnBrk="0" hangingPunct="1">
      <a:defRPr sz="2500" kern="1200">
        <a:solidFill>
          <a:schemeClr val="tx1"/>
        </a:solidFill>
        <a:latin typeface="+mn-lt"/>
        <a:ea typeface="+mn-ea"/>
        <a:cs typeface="+mn-cs"/>
      </a:defRPr>
    </a:lvl4pPr>
    <a:lvl5pPr marL="2612418" algn="l" defTabSz="1306211" rtl="0" eaLnBrk="1" latinLnBrk="0" hangingPunct="1">
      <a:defRPr sz="2500" kern="1200">
        <a:solidFill>
          <a:schemeClr val="tx1"/>
        </a:solidFill>
        <a:latin typeface="+mn-lt"/>
        <a:ea typeface="+mn-ea"/>
        <a:cs typeface="+mn-cs"/>
      </a:defRPr>
    </a:lvl5pPr>
    <a:lvl6pPr marL="3265524" algn="l" defTabSz="1306211" rtl="0" eaLnBrk="1" latinLnBrk="0" hangingPunct="1">
      <a:defRPr sz="2500" kern="1200">
        <a:solidFill>
          <a:schemeClr val="tx1"/>
        </a:solidFill>
        <a:latin typeface="+mn-lt"/>
        <a:ea typeface="+mn-ea"/>
        <a:cs typeface="+mn-cs"/>
      </a:defRPr>
    </a:lvl6pPr>
    <a:lvl7pPr marL="3918629" algn="l" defTabSz="1306211" rtl="0" eaLnBrk="1" latinLnBrk="0" hangingPunct="1">
      <a:defRPr sz="2500" kern="1200">
        <a:solidFill>
          <a:schemeClr val="tx1"/>
        </a:solidFill>
        <a:latin typeface="+mn-lt"/>
        <a:ea typeface="+mn-ea"/>
        <a:cs typeface="+mn-cs"/>
      </a:defRPr>
    </a:lvl7pPr>
    <a:lvl8pPr marL="4571735" algn="l" defTabSz="1306211" rtl="0" eaLnBrk="1" latinLnBrk="0" hangingPunct="1">
      <a:defRPr sz="2500" kern="1200">
        <a:solidFill>
          <a:schemeClr val="tx1"/>
        </a:solidFill>
        <a:latin typeface="+mn-lt"/>
        <a:ea typeface="+mn-ea"/>
        <a:cs typeface="+mn-cs"/>
      </a:defRPr>
    </a:lvl8pPr>
    <a:lvl9pPr marL="5224840" algn="l" defTabSz="1306211" rtl="0" eaLnBrk="1" latinLnBrk="0" hangingPunct="1">
      <a:defRPr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16" autoAdjust="0"/>
  </p:normalViewPr>
  <p:slideViewPr>
    <p:cSldViewPr>
      <p:cViewPr>
        <p:scale>
          <a:sx n="75" d="100"/>
          <a:sy n="75" d="100"/>
        </p:scale>
        <p:origin x="-126" y="-18"/>
      </p:cViewPr>
      <p:guideLst>
        <p:guide orient="horz" pos="2592"/>
        <p:guide pos="460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31520"/>
            <a:ext cx="12435840" cy="5120640"/>
          </a:xfrm>
        </p:spPr>
        <p:txBody>
          <a:bodyPr anchor="b">
            <a:noAutofit/>
          </a:bodyPr>
          <a:lstStyle>
            <a:lvl1pPr>
              <a:lnSpc>
                <a:spcPct val="100000"/>
              </a:lnSpc>
              <a:defRPr sz="11400"/>
            </a:lvl1pPr>
          </a:lstStyle>
          <a:p>
            <a:r>
              <a:rPr lang="en-US" smtClean="0"/>
              <a:t>Click to edit Master title style</a:t>
            </a:r>
            <a:endParaRPr lang="en-US" dirty="0"/>
          </a:p>
        </p:txBody>
      </p:sp>
      <p:sp>
        <p:nvSpPr>
          <p:cNvPr id="3" name="Subtitle 2"/>
          <p:cNvSpPr>
            <a:spLocks noGrp="1"/>
          </p:cNvSpPr>
          <p:nvPr>
            <p:ph type="subTitle" idx="1"/>
          </p:nvPr>
        </p:nvSpPr>
        <p:spPr>
          <a:xfrm>
            <a:off x="2194560" y="5943600"/>
            <a:ext cx="10241280" cy="1463040"/>
          </a:xfrm>
        </p:spPr>
        <p:txBody>
          <a:bodyPr>
            <a:normAutofit/>
          </a:bodyPr>
          <a:lstStyle>
            <a:lvl1pPr marL="0" indent="0" algn="ctr">
              <a:buNone/>
              <a:defRPr sz="3600">
                <a:solidFill>
                  <a:schemeClr val="tx1">
                    <a:tint val="75000"/>
                  </a:schemeClr>
                </a:solidFill>
              </a:defRPr>
            </a:lvl1pPr>
            <a:lvl2pPr marL="653105" indent="0" algn="ctr">
              <a:buNone/>
              <a:defRPr>
                <a:solidFill>
                  <a:schemeClr val="tx1">
                    <a:tint val="75000"/>
                  </a:schemeClr>
                </a:solidFill>
              </a:defRPr>
            </a:lvl2pPr>
            <a:lvl3pPr marL="1306211" indent="0" algn="ctr">
              <a:buNone/>
              <a:defRPr>
                <a:solidFill>
                  <a:schemeClr val="tx1">
                    <a:tint val="75000"/>
                  </a:schemeClr>
                </a:solidFill>
              </a:defRPr>
            </a:lvl3pPr>
            <a:lvl4pPr marL="1959316" indent="0" algn="ctr">
              <a:buNone/>
              <a:defRPr>
                <a:solidFill>
                  <a:schemeClr val="tx1">
                    <a:tint val="75000"/>
                  </a:schemeClr>
                </a:solidFill>
              </a:defRPr>
            </a:lvl4pPr>
            <a:lvl5pPr marL="2612418" indent="0" algn="ctr">
              <a:buNone/>
              <a:defRPr>
                <a:solidFill>
                  <a:schemeClr val="tx1">
                    <a:tint val="75000"/>
                  </a:schemeClr>
                </a:solidFill>
              </a:defRPr>
            </a:lvl5pPr>
            <a:lvl6pPr marL="3265524" indent="0" algn="ctr">
              <a:buNone/>
              <a:defRPr>
                <a:solidFill>
                  <a:schemeClr val="tx1">
                    <a:tint val="75000"/>
                  </a:schemeClr>
                </a:solidFill>
              </a:defRPr>
            </a:lvl6pPr>
            <a:lvl7pPr marL="3918629" indent="0" algn="ctr">
              <a:buNone/>
              <a:defRPr>
                <a:solidFill>
                  <a:schemeClr val="tx1">
                    <a:tint val="75000"/>
                  </a:schemeClr>
                </a:solidFill>
              </a:defRPr>
            </a:lvl7pPr>
            <a:lvl8pPr marL="4571735" indent="0" algn="ctr">
              <a:buNone/>
              <a:defRPr>
                <a:solidFill>
                  <a:schemeClr val="tx1">
                    <a:tint val="75000"/>
                  </a:schemeClr>
                </a:solidFill>
              </a:defRPr>
            </a:lvl8pPr>
            <a:lvl9pPr marL="522484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D8A6E50-4E7E-44BD-9AA7-D583B9BFBFCE}" type="datetimeFigureOut">
              <a:rPr lang="en-US" smtClean="0"/>
              <a:pPr/>
              <a:t>4/3/2014</a:t>
            </a:fld>
            <a:endParaRPr lang="en-US"/>
          </a:p>
        </p:txBody>
      </p:sp>
      <p:sp>
        <p:nvSpPr>
          <p:cNvPr id="8" name="Slide Number Placeholder 7"/>
          <p:cNvSpPr>
            <a:spLocks noGrp="1"/>
          </p:cNvSpPr>
          <p:nvPr>
            <p:ph type="sldNum" sz="quarter" idx="11"/>
          </p:nvPr>
        </p:nvSpPr>
        <p:spPr/>
        <p:txBody>
          <a:bodyPr/>
          <a:lstStyle/>
          <a:p>
            <a:fld id="{2960E808-1B47-4C4E-8BAB-690DB8B8C73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A6E50-4E7E-44BD-9AA7-D583B9BFBFCE}" type="datetimeFigureOut">
              <a:rPr lang="en-US" smtClean="0"/>
              <a:pPr/>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 y="329565"/>
            <a:ext cx="3291840" cy="702183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31520" y="329565"/>
            <a:ext cx="9631680" cy="70218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A6E50-4E7E-44BD-9AA7-D583B9BFBFCE}" type="datetimeFigureOut">
              <a:rPr lang="en-US" smtClean="0"/>
              <a:pPr/>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D8A6E50-4E7E-44BD-9AA7-D583B9BFBFCE}" type="datetimeFigureOut">
              <a:rPr lang="en-US" smtClean="0"/>
              <a:pPr/>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0" y="1645920"/>
            <a:ext cx="12435840" cy="3006090"/>
          </a:xfrm>
        </p:spPr>
        <p:txBody>
          <a:bodyPr anchor="b"/>
          <a:lstStyle>
            <a:lvl1pPr algn="ctr" defTabSz="1306211" rtl="0" eaLnBrk="1" latinLnBrk="0" hangingPunct="1">
              <a:lnSpc>
                <a:spcPct val="100000"/>
              </a:lnSpc>
              <a:spcBef>
                <a:spcPct val="0"/>
              </a:spcBef>
              <a:buNone/>
              <a:defRPr lang="en-US" sz="6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5700" y="4882517"/>
            <a:ext cx="12435840" cy="1358265"/>
          </a:xfrm>
        </p:spPr>
        <p:txBody>
          <a:bodyPr anchor="t"/>
          <a:lstStyle>
            <a:lvl1pPr marL="0" indent="0" algn="ctr">
              <a:buNone/>
              <a:defRPr sz="2900">
                <a:solidFill>
                  <a:schemeClr val="tx1">
                    <a:tint val="75000"/>
                  </a:schemeClr>
                </a:solidFill>
              </a:defRPr>
            </a:lvl1pPr>
            <a:lvl2pPr marL="653105" indent="0">
              <a:buNone/>
              <a:defRPr sz="2500">
                <a:solidFill>
                  <a:schemeClr val="tx1">
                    <a:tint val="75000"/>
                  </a:schemeClr>
                </a:solidFill>
              </a:defRPr>
            </a:lvl2pPr>
            <a:lvl3pPr marL="1306211" indent="0">
              <a:buNone/>
              <a:defRPr sz="2100">
                <a:solidFill>
                  <a:schemeClr val="tx1">
                    <a:tint val="75000"/>
                  </a:schemeClr>
                </a:solidFill>
              </a:defRPr>
            </a:lvl3pPr>
            <a:lvl4pPr marL="1959316" indent="0">
              <a:buNone/>
              <a:defRPr sz="2100">
                <a:solidFill>
                  <a:schemeClr val="tx1">
                    <a:tint val="75000"/>
                  </a:schemeClr>
                </a:solidFill>
              </a:defRPr>
            </a:lvl4pPr>
            <a:lvl5pPr marL="2612418" indent="0">
              <a:buNone/>
              <a:defRPr sz="2100">
                <a:solidFill>
                  <a:schemeClr val="tx1">
                    <a:tint val="75000"/>
                  </a:schemeClr>
                </a:solidFill>
              </a:defRPr>
            </a:lvl5pPr>
            <a:lvl6pPr marL="3265524" indent="0">
              <a:buNone/>
              <a:defRPr sz="2100">
                <a:solidFill>
                  <a:schemeClr val="tx1">
                    <a:tint val="75000"/>
                  </a:schemeClr>
                </a:solidFill>
              </a:defRPr>
            </a:lvl6pPr>
            <a:lvl7pPr marL="3918629" indent="0">
              <a:buNone/>
              <a:defRPr sz="2100">
                <a:solidFill>
                  <a:schemeClr val="tx1">
                    <a:tint val="75000"/>
                  </a:schemeClr>
                </a:solidFill>
              </a:defRPr>
            </a:lvl7pPr>
            <a:lvl8pPr marL="4571735" indent="0">
              <a:buNone/>
              <a:defRPr sz="2100">
                <a:solidFill>
                  <a:schemeClr val="tx1">
                    <a:tint val="75000"/>
                  </a:schemeClr>
                </a:solidFill>
              </a:defRPr>
            </a:lvl8pPr>
            <a:lvl9pPr marL="5224840" indent="0">
              <a:buNone/>
              <a:defRPr sz="21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A6E50-4E7E-44BD-9AA7-D583B9BFBFCE}" type="datetimeFigureOut">
              <a:rPr lang="en-US" smtClean="0"/>
              <a:pPr/>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0E808-1B47-4C4E-8BAB-690DB8B8C735}" type="slidenum">
              <a:rPr lang="en-US" smtClean="0"/>
              <a:pPr/>
              <a:t>‹#›</a:t>
            </a:fld>
            <a:endParaRPr lang="en-US"/>
          </a:p>
        </p:txBody>
      </p:sp>
      <p:sp>
        <p:nvSpPr>
          <p:cNvPr id="7" name="Oval 6"/>
          <p:cNvSpPr/>
          <p:nvPr/>
        </p:nvSpPr>
        <p:spPr>
          <a:xfrm>
            <a:off x="7193282" y="4709162"/>
            <a:ext cx="135636" cy="10172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130620" tIns="65310" rIns="130620" bIns="65310" rtlCol="0" anchor="ctr"/>
          <a:lstStyle/>
          <a:p>
            <a:pPr algn="ctr"/>
            <a:endParaRPr lang="en-US"/>
          </a:p>
        </p:txBody>
      </p:sp>
      <p:sp>
        <p:nvSpPr>
          <p:cNvPr id="8" name="Oval 7"/>
          <p:cNvSpPr/>
          <p:nvPr/>
        </p:nvSpPr>
        <p:spPr>
          <a:xfrm>
            <a:off x="7513322" y="4709162"/>
            <a:ext cx="135636" cy="10172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130620" tIns="65310" rIns="130620" bIns="65310" rtlCol="0" anchor="ctr"/>
          <a:lstStyle/>
          <a:p>
            <a:pPr algn="ctr"/>
            <a:endParaRPr lang="en-US"/>
          </a:p>
        </p:txBody>
      </p:sp>
      <p:sp>
        <p:nvSpPr>
          <p:cNvPr id="9" name="Oval 8"/>
          <p:cNvSpPr/>
          <p:nvPr/>
        </p:nvSpPr>
        <p:spPr>
          <a:xfrm>
            <a:off x="6874766" y="4709162"/>
            <a:ext cx="135636" cy="10172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130620" tIns="65310" rIns="130620" bIns="65310"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7437120" y="1920242"/>
            <a:ext cx="6461760" cy="5431155"/>
          </a:xfrm>
        </p:spPr>
        <p:txBody>
          <a:bodyPr/>
          <a:lstStyle>
            <a:lvl1pPr>
              <a:defRPr sz="3600"/>
            </a:lvl1pPr>
            <a:lvl2pPr>
              <a:defRPr sz="2100"/>
            </a:lvl2pPr>
            <a:lvl3pPr>
              <a:defRPr sz="21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D8A6E50-4E7E-44BD-9AA7-D583B9BFBFCE}" type="datetimeFigureOut">
              <a:rPr lang="en-US" smtClean="0"/>
              <a:pPr/>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0E808-1B47-4C4E-8BAB-690DB8B8C735}" type="slidenum">
              <a:rPr lang="en-US" smtClean="0"/>
              <a:pPr/>
              <a:t>‹#›</a:t>
            </a:fld>
            <a:endParaRPr lang="en-US"/>
          </a:p>
        </p:txBody>
      </p:sp>
      <p:sp>
        <p:nvSpPr>
          <p:cNvPr id="9" name="Content Placeholder 8"/>
          <p:cNvSpPr>
            <a:spLocks noGrp="1"/>
          </p:cNvSpPr>
          <p:nvPr>
            <p:ph sz="quarter" idx="13"/>
          </p:nvPr>
        </p:nvSpPr>
        <p:spPr>
          <a:xfrm>
            <a:off x="585218" y="1920240"/>
            <a:ext cx="6466636" cy="54315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2" y="1920240"/>
            <a:ext cx="6464300" cy="731520"/>
          </a:xfrm>
        </p:spPr>
        <p:txBody>
          <a:bodyPr anchor="b">
            <a:noAutofit/>
          </a:bodyPr>
          <a:lstStyle>
            <a:lvl1pPr marL="0" indent="0" algn="ctr">
              <a:buNone/>
              <a:defRPr sz="3600" b="0"/>
            </a:lvl1pPr>
            <a:lvl2pPr marL="653105" indent="0">
              <a:buNone/>
              <a:defRPr sz="2900" b="1"/>
            </a:lvl2pPr>
            <a:lvl3pPr marL="1306211" indent="0">
              <a:buNone/>
              <a:defRPr sz="2500" b="1"/>
            </a:lvl3pPr>
            <a:lvl4pPr marL="1959316" indent="0">
              <a:buNone/>
              <a:defRPr sz="2100" b="1"/>
            </a:lvl4pPr>
            <a:lvl5pPr marL="2612418" indent="0">
              <a:buNone/>
              <a:defRPr sz="2100" b="1"/>
            </a:lvl5pPr>
            <a:lvl6pPr marL="3265524" indent="0">
              <a:buNone/>
              <a:defRPr sz="2100" b="1"/>
            </a:lvl6pPr>
            <a:lvl7pPr marL="3918629" indent="0">
              <a:buNone/>
              <a:defRPr sz="2100" b="1"/>
            </a:lvl7pPr>
            <a:lvl8pPr marL="4571735" indent="0">
              <a:buNone/>
              <a:defRPr sz="2100" b="1"/>
            </a:lvl8pPr>
            <a:lvl9pPr marL="5224840" indent="0">
              <a:buNone/>
              <a:defRPr sz="2100" b="1"/>
            </a:lvl9pPr>
          </a:lstStyle>
          <a:p>
            <a:pPr lvl="0"/>
            <a:r>
              <a:rPr lang="en-US" smtClean="0"/>
              <a:t>Click to edit Master text styles</a:t>
            </a:r>
          </a:p>
        </p:txBody>
      </p:sp>
      <p:sp>
        <p:nvSpPr>
          <p:cNvPr id="5" name="Text Placeholder 4"/>
          <p:cNvSpPr>
            <a:spLocks noGrp="1"/>
          </p:cNvSpPr>
          <p:nvPr>
            <p:ph type="body" sz="quarter" idx="3"/>
          </p:nvPr>
        </p:nvSpPr>
        <p:spPr>
          <a:xfrm>
            <a:off x="7437120" y="1920240"/>
            <a:ext cx="6466840" cy="731520"/>
          </a:xfrm>
        </p:spPr>
        <p:txBody>
          <a:bodyPr anchor="b">
            <a:noAutofit/>
          </a:bodyPr>
          <a:lstStyle>
            <a:lvl1pPr marL="0" indent="0" algn="ctr">
              <a:buNone/>
              <a:defRPr sz="3600" b="0"/>
            </a:lvl1pPr>
            <a:lvl2pPr marL="653105" indent="0">
              <a:buNone/>
              <a:defRPr sz="2900" b="1"/>
            </a:lvl2pPr>
            <a:lvl3pPr marL="1306211" indent="0">
              <a:buNone/>
              <a:defRPr sz="2500" b="1"/>
            </a:lvl3pPr>
            <a:lvl4pPr marL="1959316" indent="0">
              <a:buNone/>
              <a:defRPr sz="2100" b="1"/>
            </a:lvl4pPr>
            <a:lvl5pPr marL="2612418" indent="0">
              <a:buNone/>
              <a:defRPr sz="2100" b="1"/>
            </a:lvl5pPr>
            <a:lvl6pPr marL="3265524" indent="0">
              <a:buNone/>
              <a:defRPr sz="2100" b="1"/>
            </a:lvl6pPr>
            <a:lvl7pPr marL="3918629" indent="0">
              <a:buNone/>
              <a:defRPr sz="2100" b="1"/>
            </a:lvl7pPr>
            <a:lvl8pPr marL="4571735" indent="0">
              <a:buNone/>
              <a:defRPr sz="2100" b="1"/>
            </a:lvl8pPr>
            <a:lvl9pPr marL="5224840" indent="0">
              <a:buNone/>
              <a:defRPr sz="21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D8A6E50-4E7E-44BD-9AA7-D583B9BFBFCE}" type="datetimeFigureOut">
              <a:rPr lang="en-US" smtClean="0"/>
              <a:pPr/>
              <a:t>4/3/2014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60E808-1B47-4C4E-8BAB-690DB8B8C735}" type="slidenum">
              <a:rPr lang="en-US" smtClean="0"/>
              <a:pPr/>
              <a:t>‹#›</a:t>
            </a:fld>
            <a:endParaRPr lang="en-US"/>
          </a:p>
        </p:txBody>
      </p:sp>
      <p:sp>
        <p:nvSpPr>
          <p:cNvPr id="11" name="Content Placeholder 10"/>
          <p:cNvSpPr>
            <a:spLocks noGrp="1"/>
          </p:cNvSpPr>
          <p:nvPr>
            <p:ph sz="quarter" idx="13"/>
          </p:nvPr>
        </p:nvSpPr>
        <p:spPr>
          <a:xfrm>
            <a:off x="731522" y="2655419"/>
            <a:ext cx="6466636" cy="4696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7476138" y="2655419"/>
            <a:ext cx="6466636" cy="4695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8A6E50-4E7E-44BD-9AA7-D583B9BFBFCE}" type="datetimeFigureOut">
              <a:rPr lang="en-US" smtClean="0"/>
              <a:pPr/>
              <a:t>4/3/2014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A6E50-4E7E-44BD-9AA7-D583B9BFBFCE}" type="datetimeFigureOut">
              <a:rPr lang="en-US" smtClean="0"/>
              <a:pPr/>
              <a:t>4/3/2014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51342" y="320040"/>
            <a:ext cx="4813300" cy="2514600"/>
          </a:xfrm>
        </p:spPr>
        <p:txBody>
          <a:bodyPr anchor="b"/>
          <a:lstStyle>
            <a:lvl1pPr algn="ctr">
              <a:lnSpc>
                <a:spcPct val="100000"/>
              </a:lnSpc>
              <a:defRPr sz="39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1150622" y="327662"/>
            <a:ext cx="7993380" cy="7023735"/>
          </a:xfrm>
        </p:spPr>
        <p:txBody>
          <a:bodyPr/>
          <a:lstStyle>
            <a:lvl1pPr>
              <a:defRPr sz="4600"/>
            </a:lvl1pPr>
            <a:lvl2pPr>
              <a:defRPr sz="3900"/>
            </a:lvl2pPr>
            <a:lvl3pPr>
              <a:defRPr sz="36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451342" y="2926082"/>
            <a:ext cx="4813300" cy="4425315"/>
          </a:xfrm>
        </p:spPr>
        <p:txBody>
          <a:bodyPr>
            <a:normAutofit/>
          </a:bodyPr>
          <a:lstStyle>
            <a:lvl1pPr marL="0" indent="0" algn="ctr">
              <a:lnSpc>
                <a:spcPct val="125000"/>
              </a:lnSpc>
              <a:buNone/>
              <a:defRPr sz="2100"/>
            </a:lvl1pPr>
            <a:lvl2pPr marL="653105" indent="0">
              <a:buNone/>
              <a:defRPr sz="1800"/>
            </a:lvl2pPr>
            <a:lvl3pPr marL="1306211" indent="0">
              <a:buNone/>
              <a:defRPr sz="1400"/>
            </a:lvl3pPr>
            <a:lvl4pPr marL="1959316" indent="0">
              <a:buNone/>
              <a:defRPr sz="1400"/>
            </a:lvl4pPr>
            <a:lvl5pPr marL="2612418" indent="0">
              <a:buNone/>
              <a:defRPr sz="1400"/>
            </a:lvl5pPr>
            <a:lvl6pPr marL="3265524" indent="0">
              <a:buNone/>
              <a:defRPr sz="1400"/>
            </a:lvl6pPr>
            <a:lvl7pPr marL="3918629" indent="0">
              <a:buNone/>
              <a:defRPr sz="1400"/>
            </a:lvl7pPr>
            <a:lvl8pPr marL="4571735" indent="0">
              <a:buNone/>
              <a:defRPr sz="1400"/>
            </a:lvl8pPr>
            <a:lvl9pPr marL="52248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A6E50-4E7E-44BD-9AA7-D583B9BFBFCE}" type="datetimeFigureOut">
              <a:rPr lang="en-US" smtClean="0"/>
              <a:pPr/>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7320" y="274320"/>
            <a:ext cx="9138920" cy="1074420"/>
          </a:xfrm>
        </p:spPr>
        <p:txBody>
          <a:bodyPr anchor="b"/>
          <a:lstStyle>
            <a:lvl1pPr algn="ctr">
              <a:lnSpc>
                <a:spcPct val="100000"/>
              </a:lnSpc>
              <a:defRPr sz="3900" b="0"/>
            </a:lvl1pPr>
          </a:lstStyle>
          <a:p>
            <a:r>
              <a:rPr lang="en-US" smtClean="0"/>
              <a:t>Click to edit Master title style</a:t>
            </a:r>
            <a:endParaRPr lang="en-US" dirty="0"/>
          </a:p>
        </p:txBody>
      </p:sp>
      <p:sp>
        <p:nvSpPr>
          <p:cNvPr id="3" name="Picture Placeholder 2"/>
          <p:cNvSpPr>
            <a:spLocks noGrp="1"/>
          </p:cNvSpPr>
          <p:nvPr>
            <p:ph type="pic" idx="1"/>
          </p:nvPr>
        </p:nvSpPr>
        <p:spPr>
          <a:xfrm>
            <a:off x="2413000" y="1371600"/>
            <a:ext cx="9687560" cy="544925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4600"/>
            </a:lvl1pPr>
            <a:lvl2pPr marL="653105" indent="0">
              <a:buNone/>
              <a:defRPr sz="3900"/>
            </a:lvl2pPr>
            <a:lvl3pPr marL="1306211" indent="0">
              <a:buNone/>
              <a:defRPr sz="3600"/>
            </a:lvl3pPr>
            <a:lvl4pPr marL="1959316" indent="0">
              <a:buNone/>
              <a:defRPr sz="2900"/>
            </a:lvl4pPr>
            <a:lvl5pPr marL="2612418" indent="0">
              <a:buNone/>
              <a:defRPr sz="2900"/>
            </a:lvl5pPr>
            <a:lvl6pPr marL="3265524" indent="0">
              <a:buNone/>
              <a:defRPr sz="2900"/>
            </a:lvl6pPr>
            <a:lvl7pPr marL="3918629" indent="0">
              <a:buNone/>
              <a:defRPr sz="2900"/>
            </a:lvl7pPr>
            <a:lvl8pPr marL="4571735" indent="0">
              <a:buNone/>
              <a:defRPr sz="2900"/>
            </a:lvl8pPr>
            <a:lvl9pPr marL="5224840" indent="0">
              <a:buNone/>
              <a:defRPr sz="2900"/>
            </a:lvl9pPr>
          </a:lstStyle>
          <a:p>
            <a:r>
              <a:rPr lang="en-US" smtClean="0"/>
              <a:t>Click icon to add picture</a:t>
            </a:r>
            <a:endParaRPr lang="en-US" dirty="0"/>
          </a:p>
        </p:txBody>
      </p:sp>
      <p:sp>
        <p:nvSpPr>
          <p:cNvPr id="4" name="Text Placeholder 3"/>
          <p:cNvSpPr>
            <a:spLocks noGrp="1"/>
          </p:cNvSpPr>
          <p:nvPr>
            <p:ph type="body" sz="half" idx="2"/>
          </p:nvPr>
        </p:nvSpPr>
        <p:spPr>
          <a:xfrm>
            <a:off x="2687320" y="6972300"/>
            <a:ext cx="9138920" cy="640080"/>
          </a:xfrm>
        </p:spPr>
        <p:txBody>
          <a:bodyPr>
            <a:normAutofit/>
          </a:bodyPr>
          <a:lstStyle>
            <a:lvl1pPr marL="0" indent="0" algn="ctr">
              <a:buNone/>
              <a:defRPr sz="2100"/>
            </a:lvl1pPr>
            <a:lvl2pPr marL="653105" indent="0">
              <a:buNone/>
              <a:defRPr sz="1800"/>
            </a:lvl2pPr>
            <a:lvl3pPr marL="1306211" indent="0">
              <a:buNone/>
              <a:defRPr sz="1400"/>
            </a:lvl3pPr>
            <a:lvl4pPr marL="1959316" indent="0">
              <a:buNone/>
              <a:defRPr sz="1400"/>
            </a:lvl4pPr>
            <a:lvl5pPr marL="2612418" indent="0">
              <a:buNone/>
              <a:defRPr sz="1400"/>
            </a:lvl5pPr>
            <a:lvl6pPr marL="3265524" indent="0">
              <a:buNone/>
              <a:defRPr sz="1400"/>
            </a:lvl6pPr>
            <a:lvl7pPr marL="3918629" indent="0">
              <a:buNone/>
              <a:defRPr sz="1400"/>
            </a:lvl7pPr>
            <a:lvl8pPr marL="4571735" indent="0">
              <a:buNone/>
              <a:defRPr sz="1400"/>
            </a:lvl8pPr>
            <a:lvl9pPr marL="52248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A6E50-4E7E-44BD-9AA7-D583B9BFBFCE}" type="datetimeFigureOut">
              <a:rPr lang="en-US" smtClean="0"/>
              <a:pPr/>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0E808-1B47-4C4E-8BAB-690DB8B8C7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1520" y="0"/>
            <a:ext cx="13167360" cy="1920240"/>
          </a:xfrm>
          <a:prstGeom prst="rect">
            <a:avLst/>
          </a:prstGeom>
        </p:spPr>
        <p:txBody>
          <a:bodyPr vert="horz" lIns="130620" tIns="65310" rIns="130620" bIns="6531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31520" y="1920242"/>
            <a:ext cx="13167360" cy="5431155"/>
          </a:xfrm>
          <a:prstGeom prst="rect">
            <a:avLst/>
          </a:prstGeom>
        </p:spPr>
        <p:txBody>
          <a:bodyPr vert="horz" lIns="130620" tIns="65310" rIns="130620" bIns="6531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10181356" y="7627620"/>
            <a:ext cx="3337560" cy="438150"/>
          </a:xfrm>
          <a:prstGeom prst="rect">
            <a:avLst/>
          </a:prstGeom>
        </p:spPr>
        <p:txBody>
          <a:bodyPr vert="horz" lIns="130620" tIns="65310" rIns="65310" bIns="65310" rtlCol="0" anchor="ctr"/>
          <a:lstStyle>
            <a:lvl1pPr algn="r">
              <a:defRPr sz="1800">
                <a:solidFill>
                  <a:schemeClr val="tx1">
                    <a:lumMod val="65000"/>
                    <a:lumOff val="35000"/>
                  </a:schemeClr>
                </a:solidFill>
                <a:latin typeface="Century Gothic" pitchFamily="34" charset="0"/>
              </a:defRPr>
            </a:lvl1pPr>
          </a:lstStyle>
          <a:p>
            <a:fld id="{CD8A6E50-4E7E-44BD-9AA7-D583B9BFBFCE}" type="datetimeFigureOut">
              <a:rPr lang="en-US" smtClean="0"/>
              <a:pPr/>
              <a:t>4/3/2014</a:t>
            </a:fld>
            <a:endParaRPr lang="en-US"/>
          </a:p>
        </p:txBody>
      </p:sp>
      <p:sp>
        <p:nvSpPr>
          <p:cNvPr id="5" name="Footer Placeholder 4"/>
          <p:cNvSpPr>
            <a:spLocks noGrp="1"/>
          </p:cNvSpPr>
          <p:nvPr>
            <p:ph type="ftr" sz="quarter" idx="3"/>
          </p:nvPr>
        </p:nvSpPr>
        <p:spPr>
          <a:xfrm>
            <a:off x="1054664" y="7627620"/>
            <a:ext cx="4556760" cy="438150"/>
          </a:xfrm>
          <a:prstGeom prst="rect">
            <a:avLst/>
          </a:prstGeom>
        </p:spPr>
        <p:txBody>
          <a:bodyPr vert="horz" lIns="65310" tIns="65310" rIns="130620" bIns="65310" rtlCol="0" anchor="ctr"/>
          <a:lstStyle>
            <a:lvl1pPr algn="l">
              <a:defRPr sz="18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13669248" y="7627620"/>
            <a:ext cx="899160" cy="438150"/>
          </a:xfrm>
          <a:prstGeom prst="rect">
            <a:avLst/>
          </a:prstGeom>
        </p:spPr>
        <p:txBody>
          <a:bodyPr vert="horz" lIns="39185" tIns="65310" rIns="65310" bIns="65310" rtlCol="0" anchor="ctr"/>
          <a:lstStyle>
            <a:lvl1pPr algn="l">
              <a:defRPr sz="1800">
                <a:solidFill>
                  <a:schemeClr val="tx1">
                    <a:lumMod val="65000"/>
                    <a:lumOff val="35000"/>
                  </a:schemeClr>
                </a:solidFill>
                <a:latin typeface="Century Gothic" pitchFamily="34" charset="0"/>
              </a:defRPr>
            </a:lvl1pPr>
          </a:lstStyle>
          <a:p>
            <a:fld id="{2960E808-1B47-4C4E-8BAB-690DB8B8C735}" type="slidenum">
              <a:rPr lang="en-US" smtClean="0"/>
              <a:pPr/>
              <a:t>‹#›</a:t>
            </a:fld>
            <a:endParaRPr lang="en-US"/>
          </a:p>
        </p:txBody>
      </p:sp>
      <p:sp>
        <p:nvSpPr>
          <p:cNvPr id="7" name="Oval 6"/>
          <p:cNvSpPr/>
          <p:nvPr/>
        </p:nvSpPr>
        <p:spPr>
          <a:xfrm>
            <a:off x="13532418" y="7799264"/>
            <a:ext cx="135636" cy="10172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130620" tIns="65310" rIns="130620" bIns="65310" rtlCol="0" anchor="ctr"/>
          <a:lstStyle/>
          <a:p>
            <a:pPr marL="0" algn="ctr" defTabSz="1306211" rtl="0" eaLnBrk="1" latinLnBrk="0" hangingPunct="1"/>
            <a:endParaRPr lang="en-US" sz="2500" kern="1200">
              <a:solidFill>
                <a:schemeClr val="lt1"/>
              </a:solidFill>
              <a:latin typeface="+mn-lt"/>
              <a:ea typeface="+mn-ea"/>
              <a:cs typeface="+mn-cs"/>
            </a:endParaRPr>
          </a:p>
        </p:txBody>
      </p:sp>
      <p:sp>
        <p:nvSpPr>
          <p:cNvPr id="8" name="Oval 7"/>
          <p:cNvSpPr/>
          <p:nvPr/>
        </p:nvSpPr>
        <p:spPr>
          <a:xfrm>
            <a:off x="910594" y="7799264"/>
            <a:ext cx="135636" cy="10172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130620" tIns="65310" rIns="130620" bIns="65310"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1306211" rtl="0" eaLnBrk="1" latinLnBrk="0" hangingPunct="1">
        <a:lnSpc>
          <a:spcPts val="8286"/>
        </a:lnSpc>
        <a:spcBef>
          <a:spcPct val="0"/>
        </a:spcBef>
        <a:buNone/>
        <a:defRPr sz="79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489828" indent="-489828" algn="l" defTabSz="1306211" rtl="0" eaLnBrk="1" latinLnBrk="0" hangingPunct="1">
        <a:spcBef>
          <a:spcPct val="20000"/>
        </a:spcBef>
        <a:buFont typeface="Arial" pitchFamily="34" charset="0"/>
        <a:buChar char="•"/>
        <a:defRPr sz="3600" kern="1200">
          <a:solidFill>
            <a:schemeClr val="tx1">
              <a:lumMod val="50000"/>
              <a:lumOff val="50000"/>
            </a:schemeClr>
          </a:solidFill>
          <a:latin typeface="+mj-lt"/>
          <a:ea typeface="+mn-ea"/>
          <a:cs typeface="+mn-cs"/>
        </a:defRPr>
      </a:lvl1pPr>
      <a:lvl2pPr marL="1061295" indent="-408190" algn="l" defTabSz="1306211" rtl="0" eaLnBrk="1" latinLnBrk="0" hangingPunct="1">
        <a:spcBef>
          <a:spcPct val="20000"/>
        </a:spcBef>
        <a:buFont typeface="Courier New" pitchFamily="49" charset="0"/>
        <a:buChar char="o"/>
        <a:defRPr sz="2100" kern="1200">
          <a:solidFill>
            <a:schemeClr val="tx1">
              <a:lumMod val="50000"/>
              <a:lumOff val="50000"/>
            </a:schemeClr>
          </a:solidFill>
          <a:latin typeface="+mj-lt"/>
          <a:ea typeface="+mn-ea"/>
          <a:cs typeface="+mn-cs"/>
        </a:defRPr>
      </a:lvl2pPr>
      <a:lvl3pPr marL="1632762" indent="-326551" algn="l" defTabSz="1306211" rtl="0" eaLnBrk="1" latinLnBrk="0" hangingPunct="1">
        <a:spcBef>
          <a:spcPct val="20000"/>
        </a:spcBef>
        <a:buFont typeface="Arial" pitchFamily="34" charset="0"/>
        <a:buChar char="•"/>
        <a:defRPr sz="2100" kern="1200">
          <a:solidFill>
            <a:schemeClr val="tx1">
              <a:lumMod val="50000"/>
              <a:lumOff val="50000"/>
            </a:schemeClr>
          </a:solidFill>
          <a:latin typeface="+mj-lt"/>
          <a:ea typeface="+mn-ea"/>
          <a:cs typeface="+mn-cs"/>
        </a:defRPr>
      </a:lvl3pPr>
      <a:lvl4pPr marL="2285867" indent="-326551" algn="l" defTabSz="1306211" rtl="0" eaLnBrk="1" latinLnBrk="0" hangingPunct="1">
        <a:spcBef>
          <a:spcPct val="20000"/>
        </a:spcBef>
        <a:buFont typeface="Courier New" pitchFamily="49" charset="0"/>
        <a:buChar char="o"/>
        <a:defRPr sz="2100" kern="1200">
          <a:solidFill>
            <a:schemeClr val="tx1">
              <a:lumMod val="50000"/>
              <a:lumOff val="50000"/>
            </a:schemeClr>
          </a:solidFill>
          <a:latin typeface="+mj-lt"/>
          <a:ea typeface="+mn-ea"/>
          <a:cs typeface="+mn-cs"/>
        </a:defRPr>
      </a:lvl4pPr>
      <a:lvl5pPr marL="2938973" indent="-326551" algn="l" defTabSz="1306211" rtl="0" eaLnBrk="1" latinLnBrk="0" hangingPunct="1">
        <a:spcBef>
          <a:spcPct val="20000"/>
        </a:spcBef>
        <a:buFont typeface="Arial" pitchFamily="34" charset="0"/>
        <a:buChar char="•"/>
        <a:defRPr sz="2100" kern="1200">
          <a:solidFill>
            <a:schemeClr val="tx1">
              <a:lumMod val="50000"/>
              <a:lumOff val="50000"/>
            </a:schemeClr>
          </a:solidFill>
          <a:latin typeface="+mj-lt"/>
          <a:ea typeface="+mn-ea"/>
          <a:cs typeface="+mn-cs"/>
        </a:defRPr>
      </a:lvl5pPr>
      <a:lvl6pPr marL="3592078" indent="-326551" algn="l" defTabSz="1306211" rtl="0" eaLnBrk="1" latinLnBrk="0" hangingPunct="1">
        <a:spcBef>
          <a:spcPct val="20000"/>
        </a:spcBef>
        <a:buFont typeface="Courier New" pitchFamily="49" charset="0"/>
        <a:buChar char="o"/>
        <a:defRPr sz="2100" kern="1200">
          <a:solidFill>
            <a:schemeClr val="tx1">
              <a:lumMod val="50000"/>
              <a:lumOff val="50000"/>
            </a:schemeClr>
          </a:solidFill>
          <a:latin typeface="+mj-lt"/>
          <a:ea typeface="+mn-ea"/>
          <a:cs typeface="+mn-cs"/>
        </a:defRPr>
      </a:lvl6pPr>
      <a:lvl7pPr marL="4245180" indent="-326551" algn="l" defTabSz="1306211" rtl="0" eaLnBrk="1" latinLnBrk="0" hangingPunct="1">
        <a:spcBef>
          <a:spcPct val="20000"/>
        </a:spcBef>
        <a:buFont typeface="Arial" pitchFamily="34" charset="0"/>
        <a:buChar char="•"/>
        <a:defRPr sz="2100" kern="1200">
          <a:solidFill>
            <a:schemeClr val="tx1">
              <a:lumMod val="50000"/>
              <a:lumOff val="50000"/>
            </a:schemeClr>
          </a:solidFill>
          <a:latin typeface="+mj-lt"/>
          <a:ea typeface="+mn-ea"/>
          <a:cs typeface="+mn-cs"/>
        </a:defRPr>
      </a:lvl7pPr>
      <a:lvl8pPr marL="4898289" indent="-326551" algn="l" defTabSz="1306211" rtl="0" eaLnBrk="1" latinLnBrk="0" hangingPunct="1">
        <a:spcBef>
          <a:spcPct val="20000"/>
        </a:spcBef>
        <a:buFont typeface="Courier New" pitchFamily="49" charset="0"/>
        <a:buChar char="o"/>
        <a:defRPr sz="2100" kern="1200">
          <a:solidFill>
            <a:schemeClr val="tx1">
              <a:lumMod val="50000"/>
              <a:lumOff val="50000"/>
            </a:schemeClr>
          </a:solidFill>
          <a:latin typeface="+mj-lt"/>
          <a:ea typeface="+mn-ea"/>
          <a:cs typeface="+mn-cs"/>
        </a:defRPr>
      </a:lvl8pPr>
      <a:lvl9pPr marL="5551391" indent="-326551" algn="l" defTabSz="1306211" rtl="0" eaLnBrk="1" latinLnBrk="0" hangingPunct="1">
        <a:spcBef>
          <a:spcPct val="20000"/>
        </a:spcBef>
        <a:buFont typeface="Arial" pitchFamily="34" charset="0"/>
        <a:buChar char="•"/>
        <a:defRPr sz="2100" kern="1200">
          <a:solidFill>
            <a:schemeClr val="tx1">
              <a:lumMod val="50000"/>
              <a:lumOff val="50000"/>
            </a:schemeClr>
          </a:solidFill>
          <a:latin typeface="+mj-lt"/>
          <a:ea typeface="+mn-ea"/>
          <a:cs typeface="+mn-cs"/>
        </a:defRPr>
      </a:lvl9pPr>
    </p:bodyStyle>
    <p:otherStyle>
      <a:defPPr>
        <a:defRPr lang="en-US"/>
      </a:defPPr>
      <a:lvl1pPr marL="0" algn="l" defTabSz="1306211" rtl="0" eaLnBrk="1" latinLnBrk="0" hangingPunct="1">
        <a:defRPr sz="2500" kern="1200">
          <a:solidFill>
            <a:schemeClr val="tx1"/>
          </a:solidFill>
          <a:latin typeface="+mn-lt"/>
          <a:ea typeface="+mn-ea"/>
          <a:cs typeface="+mn-cs"/>
        </a:defRPr>
      </a:lvl1pPr>
      <a:lvl2pPr marL="653105" algn="l" defTabSz="1306211" rtl="0" eaLnBrk="1" latinLnBrk="0" hangingPunct="1">
        <a:defRPr sz="2500" kern="1200">
          <a:solidFill>
            <a:schemeClr val="tx1"/>
          </a:solidFill>
          <a:latin typeface="+mn-lt"/>
          <a:ea typeface="+mn-ea"/>
          <a:cs typeface="+mn-cs"/>
        </a:defRPr>
      </a:lvl2pPr>
      <a:lvl3pPr marL="1306211" algn="l" defTabSz="1306211" rtl="0" eaLnBrk="1" latinLnBrk="0" hangingPunct="1">
        <a:defRPr sz="2500" kern="1200">
          <a:solidFill>
            <a:schemeClr val="tx1"/>
          </a:solidFill>
          <a:latin typeface="+mn-lt"/>
          <a:ea typeface="+mn-ea"/>
          <a:cs typeface="+mn-cs"/>
        </a:defRPr>
      </a:lvl3pPr>
      <a:lvl4pPr marL="1959316" algn="l" defTabSz="1306211" rtl="0" eaLnBrk="1" latinLnBrk="0" hangingPunct="1">
        <a:defRPr sz="2500" kern="1200">
          <a:solidFill>
            <a:schemeClr val="tx1"/>
          </a:solidFill>
          <a:latin typeface="+mn-lt"/>
          <a:ea typeface="+mn-ea"/>
          <a:cs typeface="+mn-cs"/>
        </a:defRPr>
      </a:lvl4pPr>
      <a:lvl5pPr marL="2612418" algn="l" defTabSz="1306211" rtl="0" eaLnBrk="1" latinLnBrk="0" hangingPunct="1">
        <a:defRPr sz="2500" kern="1200">
          <a:solidFill>
            <a:schemeClr val="tx1"/>
          </a:solidFill>
          <a:latin typeface="+mn-lt"/>
          <a:ea typeface="+mn-ea"/>
          <a:cs typeface="+mn-cs"/>
        </a:defRPr>
      </a:lvl5pPr>
      <a:lvl6pPr marL="3265524" algn="l" defTabSz="1306211" rtl="0" eaLnBrk="1" latinLnBrk="0" hangingPunct="1">
        <a:defRPr sz="2500" kern="1200">
          <a:solidFill>
            <a:schemeClr val="tx1"/>
          </a:solidFill>
          <a:latin typeface="+mn-lt"/>
          <a:ea typeface="+mn-ea"/>
          <a:cs typeface="+mn-cs"/>
        </a:defRPr>
      </a:lvl6pPr>
      <a:lvl7pPr marL="3918629" algn="l" defTabSz="1306211" rtl="0" eaLnBrk="1" latinLnBrk="0" hangingPunct="1">
        <a:defRPr sz="2500" kern="1200">
          <a:solidFill>
            <a:schemeClr val="tx1"/>
          </a:solidFill>
          <a:latin typeface="+mn-lt"/>
          <a:ea typeface="+mn-ea"/>
          <a:cs typeface="+mn-cs"/>
        </a:defRPr>
      </a:lvl7pPr>
      <a:lvl8pPr marL="4571735" algn="l" defTabSz="1306211" rtl="0" eaLnBrk="1" latinLnBrk="0" hangingPunct="1">
        <a:defRPr sz="2500" kern="1200">
          <a:solidFill>
            <a:schemeClr val="tx1"/>
          </a:solidFill>
          <a:latin typeface="+mn-lt"/>
          <a:ea typeface="+mn-ea"/>
          <a:cs typeface="+mn-cs"/>
        </a:defRPr>
      </a:lvl8pPr>
      <a:lvl9pPr marL="5224840" algn="l" defTabSz="1306211"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609600"/>
            <a:ext cx="12801600" cy="7949420"/>
          </a:xfrm>
          <a:prstGeom prst="rect">
            <a:avLst/>
          </a:prstGeom>
          <a:noFill/>
        </p:spPr>
        <p:txBody>
          <a:bodyPr wrap="square" lIns="130620" tIns="65310" rIns="130620" bIns="65310" rtlCol="0">
            <a:spAutoFit/>
          </a:bodyPr>
          <a:lstStyle/>
          <a:p>
            <a:pPr algn="ctr"/>
            <a:r>
              <a:rPr lang="en-US" sz="6000" b="1" dirty="0"/>
              <a:t>A Prayer Regarding Our Church Family Fast</a:t>
            </a:r>
            <a:endParaRPr lang="en-US" sz="6000" dirty="0"/>
          </a:p>
          <a:p>
            <a:pPr algn="ctr"/>
            <a:endParaRPr lang="en-US" sz="4800" b="1" dirty="0">
              <a:latin typeface="Tahoma" pitchFamily="34" charset="0"/>
              <a:cs typeface="Tahoma" pitchFamily="34" charset="0"/>
            </a:endParaRPr>
          </a:p>
          <a:p>
            <a:pPr algn="just"/>
            <a:r>
              <a:rPr lang="en-US" sz="4400" b="1" u="sng" dirty="0" smtClean="0">
                <a:latin typeface="Arial" pitchFamily="34" charset="0"/>
                <a:cs typeface="Arial" pitchFamily="34" charset="0"/>
              </a:rPr>
              <a:t>Note</a:t>
            </a:r>
            <a:r>
              <a:rPr lang="en-US" sz="4400" b="1" dirty="0">
                <a:latin typeface="Arial" pitchFamily="34" charset="0"/>
                <a:cs typeface="Arial" pitchFamily="34" charset="0"/>
              </a:rPr>
              <a:t>:  Please pray in your prayer language (pray in tongues) for today’s prayer topic.  If you do not pray in tongues, then pray the following prayer out loud.</a:t>
            </a:r>
          </a:p>
          <a:p>
            <a:pPr algn="ctr"/>
            <a:endParaRPr lang="en-US" sz="3200" b="1" dirty="0">
              <a:latin typeface="Tahoma" pitchFamily="34" charset="0"/>
              <a:cs typeface="Tahoma" pitchFamily="34" charset="0"/>
            </a:endParaRPr>
          </a:p>
          <a:p>
            <a:pPr algn="ctr"/>
            <a:endParaRPr lang="en-US" b="1" dirty="0" smtClean="0"/>
          </a:p>
          <a:p>
            <a:pPr algn="ctr"/>
            <a:endParaRPr lang="en-US" b="1" dirty="0"/>
          </a:p>
          <a:p>
            <a:pPr algn="ctr"/>
            <a:endParaRPr lang="en-US" b="1" dirty="0"/>
          </a:p>
          <a:p>
            <a:pPr algn="ctr"/>
            <a:endParaRPr lang="en-US" sz="3200" dirty="0">
              <a:latin typeface="Tahoma" pitchFamily="34" charset="0"/>
              <a:cs typeface="Tahoma" pitchFamily="34" charset="0"/>
            </a:endParaRPr>
          </a:p>
          <a:p>
            <a:endParaRPr lang="en-US" dirty="0"/>
          </a:p>
        </p:txBody>
      </p:sp>
    </p:spTree>
    <p:extLst>
      <p:ext uri="{BB962C8B-B14F-4D97-AF65-F5344CB8AC3E}">
        <p14:creationId xmlns:p14="http://schemas.microsoft.com/office/powerpoint/2010/main" val="2243053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14400"/>
            <a:ext cx="13030200" cy="7663636"/>
          </a:xfrm>
          <a:prstGeom prst="rect">
            <a:avLst/>
          </a:prstGeom>
          <a:noFill/>
        </p:spPr>
        <p:txBody>
          <a:bodyPr wrap="square" rtlCol="0">
            <a:spAutoFit/>
          </a:bodyPr>
          <a:lstStyle/>
          <a:p>
            <a:pPr algn="just"/>
            <a:r>
              <a:rPr lang="en-US" sz="5400" dirty="0"/>
              <a:t>Blessed Father, we thank You for our Church Family. Thank You for this consecrated season of prayer and fasting. Thank You for coming close to us as we come close to You.  Heavenly Father, Your majestic Name fills the earth!  Your glory is higher than the heavens. </a:t>
            </a:r>
          </a:p>
          <a:p>
            <a:pPr algn="just"/>
            <a:endParaRPr lang="en-US" sz="5400" dirty="0">
              <a:effectLst/>
              <a:ea typeface="Times New Roman"/>
            </a:endParaRPr>
          </a:p>
          <a:p>
            <a:pPr algn="just"/>
            <a:endParaRPr lang="en-US" sz="6000" dirty="0">
              <a:effectLst/>
              <a:ea typeface="Times New Roman"/>
            </a:endParaRPr>
          </a:p>
        </p:txBody>
      </p:sp>
    </p:spTree>
    <p:extLst>
      <p:ext uri="{BB962C8B-B14F-4D97-AF65-F5344CB8AC3E}">
        <p14:creationId xmlns:p14="http://schemas.microsoft.com/office/powerpoint/2010/main" val="613030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457200"/>
            <a:ext cx="12877800" cy="6740307"/>
          </a:xfrm>
          <a:prstGeom prst="rect">
            <a:avLst/>
          </a:prstGeom>
          <a:noFill/>
        </p:spPr>
        <p:txBody>
          <a:bodyPr wrap="square" rtlCol="0">
            <a:spAutoFit/>
          </a:bodyPr>
          <a:lstStyle/>
          <a:p>
            <a:pPr algn="just"/>
            <a:r>
              <a:rPr lang="en-US" sz="5400" dirty="0"/>
              <a:t>Gracious Father, we are about to enter into our season of fasting as a united Church Family.  During this sacred time, we will give our bodies to You because of all You have done for us. We will let them be living and holy sacrifices—the kind that You will find acceptable.  </a:t>
            </a:r>
          </a:p>
          <a:p>
            <a:pPr algn="just"/>
            <a:endParaRPr lang="en-US" sz="5400" dirty="0">
              <a:effectLst/>
              <a:latin typeface="Times New Roman"/>
              <a:ea typeface="Times New Roman"/>
            </a:endParaRPr>
          </a:p>
        </p:txBody>
      </p:sp>
    </p:spTree>
    <p:extLst>
      <p:ext uri="{BB962C8B-B14F-4D97-AF65-F5344CB8AC3E}">
        <p14:creationId xmlns:p14="http://schemas.microsoft.com/office/powerpoint/2010/main" val="2983945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304800"/>
            <a:ext cx="12877800" cy="10064294"/>
          </a:xfrm>
          <a:prstGeom prst="rect">
            <a:avLst/>
          </a:prstGeom>
          <a:noFill/>
        </p:spPr>
        <p:txBody>
          <a:bodyPr wrap="square" rtlCol="0">
            <a:spAutoFit/>
          </a:bodyPr>
          <a:lstStyle/>
          <a:p>
            <a:pPr algn="just"/>
            <a:r>
              <a:rPr lang="en-US" sz="5400" dirty="0" smtClean="0"/>
              <a:t>Holy </a:t>
            </a:r>
            <a:r>
              <a:rPr lang="en-US" sz="5400" dirty="0"/>
              <a:t>Spirit, help us to follow You and the instructions given during the Church Family Fast.  As we pray during the fast, Father, please speak to us and give us wisdom, increase our discernment and show us Your plans for our lives individually as well as corporately for this season.  </a:t>
            </a:r>
          </a:p>
          <a:p>
            <a:pPr algn="just"/>
            <a:endParaRPr lang="en-US" sz="5400" dirty="0"/>
          </a:p>
          <a:p>
            <a:pPr algn="just"/>
            <a:endParaRPr lang="en-US" sz="5400" dirty="0" smtClean="0"/>
          </a:p>
          <a:p>
            <a:endParaRPr lang="en-US" sz="5400" dirty="0"/>
          </a:p>
          <a:p>
            <a:endParaRPr lang="en-US" sz="5400" dirty="0"/>
          </a:p>
        </p:txBody>
      </p:sp>
    </p:spTree>
    <p:extLst>
      <p:ext uri="{BB962C8B-B14F-4D97-AF65-F5344CB8AC3E}">
        <p14:creationId xmlns:p14="http://schemas.microsoft.com/office/powerpoint/2010/main" val="4130541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304800"/>
            <a:ext cx="12877800" cy="6740307"/>
          </a:xfrm>
          <a:prstGeom prst="rect">
            <a:avLst/>
          </a:prstGeom>
          <a:noFill/>
        </p:spPr>
        <p:txBody>
          <a:bodyPr wrap="square" rtlCol="0">
            <a:spAutoFit/>
          </a:bodyPr>
          <a:lstStyle/>
          <a:p>
            <a:pPr algn="just"/>
            <a:r>
              <a:rPr lang="en-US" sz="5400" dirty="0"/>
              <a:t>Righteous Father, forgive us as a Church Family for our acts of sinfulness.  Forgive those members who are able to fast but are choosing not to fast.  Holy Spirit, remind us all of those we need to forgive and help us to be quick to forgive.  </a:t>
            </a:r>
          </a:p>
          <a:p>
            <a:endParaRPr lang="en-US" sz="5400" dirty="0"/>
          </a:p>
          <a:p>
            <a:endParaRPr lang="en-US" sz="5400" dirty="0"/>
          </a:p>
        </p:txBody>
      </p:sp>
    </p:spTree>
    <p:extLst>
      <p:ext uri="{BB962C8B-B14F-4D97-AF65-F5344CB8AC3E}">
        <p14:creationId xmlns:p14="http://schemas.microsoft.com/office/powerpoint/2010/main" val="3842564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304800"/>
            <a:ext cx="12877800" cy="8402300"/>
          </a:xfrm>
          <a:prstGeom prst="rect">
            <a:avLst/>
          </a:prstGeom>
          <a:noFill/>
        </p:spPr>
        <p:txBody>
          <a:bodyPr wrap="square" rtlCol="0">
            <a:spAutoFit/>
          </a:bodyPr>
          <a:lstStyle/>
          <a:p>
            <a:pPr algn="just"/>
            <a:r>
              <a:rPr lang="en-US" sz="5400" dirty="0"/>
              <a:t>Worthy Father, help us all to not yield to temptation; but deliver us from the evil one.</a:t>
            </a:r>
          </a:p>
          <a:p>
            <a:r>
              <a:rPr lang="en-US" sz="5400" dirty="0"/>
              <a:t> </a:t>
            </a:r>
          </a:p>
          <a:p>
            <a:pPr algn="just"/>
            <a:r>
              <a:rPr lang="en-US" sz="5400" dirty="0"/>
              <a:t>Holy Lord, You alone are God.  You are great!  You are robed with honor and majesty.  The Lord of Heaven’s Armies is Your Name!  In Jesus’ Name, Amen.  </a:t>
            </a:r>
          </a:p>
          <a:p>
            <a:endParaRPr lang="en-US" sz="5400" dirty="0"/>
          </a:p>
          <a:p>
            <a:endParaRPr lang="en-US" sz="5400" dirty="0"/>
          </a:p>
        </p:txBody>
      </p:sp>
    </p:spTree>
    <p:extLst>
      <p:ext uri="{BB962C8B-B14F-4D97-AF65-F5344CB8AC3E}">
        <p14:creationId xmlns:p14="http://schemas.microsoft.com/office/powerpoint/2010/main" val="9114468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TotalTime>
  <Words>278</Words>
  <Application>Microsoft Office PowerPoint</Application>
  <PresentationFormat>Custom</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rstevenson</dc:creator>
  <cp:lastModifiedBy>rstevenson</cp:lastModifiedBy>
  <cp:revision>157</cp:revision>
  <dcterms:created xsi:type="dcterms:W3CDTF">2013-12-16T15:30:36Z</dcterms:created>
  <dcterms:modified xsi:type="dcterms:W3CDTF">2014-04-03T17:53:03Z</dcterms:modified>
</cp:coreProperties>
</file>